
<file path=[Content_Types].xml><?xml version="1.0" encoding="utf-8"?>
<Types xmlns="http://schemas.openxmlformats.org/package/2006/content-types">
  <Default ContentType="image/gif" Extension="gif"/>
  <Default ContentType="image/png" Extension="png"/>
  <Default ContentType="application/vnd.openxmlformats-package.relationships+xml" Extension="rels"/>
  <Default ContentType="application/xml" Extension="xml"/>
  <Default ContentType="image/jpeg" Extension="jpeg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theme+xml" PartName="/ppt/theme/theme1.xml"/>
  <Override ContentType="application/vnd.openxmlformats-officedocument.presentationml.slide+xml" PartName="/ppt/slides/slide2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</p:sldIdLst>
  <p:sldSz cy="6858000" cx="12192000"/>
  <p:notesSz cx="6858000" cy="9144000"/>
  <p:defaultTextStyle>
    <a:defPPr lvl="0">
      <a:defRPr lang="en-US"/>
    </a:defPPr>
    <a:lvl1pPr defTabSz="4572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4572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4572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4572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4572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4572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4572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4572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4572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4" Type="http://schemas.openxmlformats.org/officeDocument/2006/relationships/slide" Target="slides/slide1.xml"/><Relationship Id="rId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5/30/2018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gif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5" Type="http://schemas.openxmlformats.org/officeDocument/2006/relationships/image" Target="../media/image19.gif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3669" y="1462946"/>
            <a:ext cx="8825658" cy="3329581"/>
          </a:xfrm>
        </p:spPr>
        <p:txBody>
          <a:bodyPr/>
          <a:lstStyle/>
          <a:p>
            <a:r>
              <a:rPr lang="es-ES" sz="2800" b="1" dirty="0" smtClean="0"/>
              <a:t>COACH ANTONIO FLORES</a:t>
            </a: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endParaRPr lang="es-ES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54955" y="4114992"/>
            <a:ext cx="8825658" cy="1523808"/>
          </a:xfrm>
        </p:spPr>
        <p:txBody>
          <a:bodyPr/>
          <a:lstStyle/>
          <a:p>
            <a:r>
              <a:rPr lang="es-E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-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vast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experience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-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worked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under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5 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national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federations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-5 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african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clubes</a:t>
            </a:r>
          </a:p>
          <a:p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-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psl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/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nfd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in 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sa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     -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best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record 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winning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in 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lesotho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premier 78.3%</a:t>
            </a:r>
          </a:p>
          <a:p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-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former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staff coach in la liga /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ud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almeria</a:t>
            </a:r>
            <a:r>
              <a:rPr lang="es-ES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/</a:t>
            </a:r>
            <a:endParaRPr lang="es-ES" sz="1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277" y="0"/>
            <a:ext cx="4306723" cy="3328454"/>
          </a:xfrm>
          <a:prstGeom prst="rect">
            <a:avLst/>
          </a:prstGeom>
        </p:spPr>
      </p:pic>
      <p:pic>
        <p:nvPicPr>
          <p:cNvPr id="5" name="5 Imagen" descr="real_federacion_espanola_de_futbol.g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809625" cy="923925"/>
          </a:xfrm>
          <a:prstGeom prst="rect">
            <a:avLst/>
          </a:prstGeom>
        </p:spPr>
      </p:pic>
      <p:pic>
        <p:nvPicPr>
          <p:cNvPr id="6" name="Imagen 5" descr="C:\Users\antoniojesus\OneDrive\Documentos\images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0"/>
            <a:ext cx="685800" cy="9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C:\Users\antoniojesus\Downloads\FAF-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-1"/>
            <a:ext cx="676275" cy="922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 descr="C:\Users\antoniojesus\Downloads\lefa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-1271"/>
            <a:ext cx="838200" cy="923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 descr="http://sportzar.co.za/wp-content/uploads/2014/10/safa-logo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0" y="7619"/>
            <a:ext cx="81915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D:\A-(FEDERADO) CD ROQUETAS B INFANTIL 1ºPROV 2012-13\FOTOS\escudo cd roquetas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998" y="863304"/>
            <a:ext cx="749484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 descr="D:\B-(FEDERADO)POLIDEPORTIVO AGUADULCE B INFANTIL 1ºPROV  2013-14\FOTOS\escd.poli agd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998" y="1462946"/>
            <a:ext cx="760279" cy="310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 descr="C:\Users\antoniojesus\OneDrive\Documentos\descarga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057" y="2000606"/>
            <a:ext cx="836426" cy="560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n 12" descr="C:\Users\antoniojesus\Downloads\14184421_1769199493338999_544652682061540167_n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998" y="2788740"/>
            <a:ext cx="749484" cy="538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8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277" y="3326858"/>
            <a:ext cx="743772" cy="705816"/>
          </a:xfrm>
          <a:prstGeom prst="rect">
            <a:avLst/>
          </a:prstGeom>
        </p:spPr>
      </p:pic>
      <p:pic>
        <p:nvPicPr>
          <p:cNvPr id="15" name="Imagen 14" descr="C:\Users\antoniojesus\Downloads\lioli escd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327" y="3328454"/>
            <a:ext cx="678228" cy="719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n 15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834" y="3328454"/>
            <a:ext cx="603887" cy="704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3 Imagen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998" y="-2095"/>
            <a:ext cx="749484" cy="55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090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b="1" dirty="0" smtClean="0"/>
              <a:t>STRONG POINTS</a:t>
            </a:r>
            <a:br>
              <a:rPr lang="es-ES" sz="2400" b="1" dirty="0" smtClean="0"/>
            </a:br>
            <a:r>
              <a:rPr lang="es-ES" sz="2400" b="1" dirty="0" smtClean="0"/>
              <a:t>-</a:t>
            </a:r>
            <a:r>
              <a:rPr lang="es-ES" sz="1400" b="1" dirty="0" smtClean="0">
                <a:solidFill>
                  <a:schemeClr val="tx1"/>
                </a:solidFill>
              </a:rPr>
              <a:t>UNDERSTANDING</a:t>
            </a:r>
            <a:r>
              <a:rPr lang="es-ES" sz="1400" b="1" dirty="0" smtClean="0">
                <a:solidFill>
                  <a:srgbClr val="FF0000"/>
                </a:solidFill>
              </a:rPr>
              <a:t>- FILOSOPHY OF SC VILLA,COMPLETE KNOWLEDGE OF THE CLUB</a:t>
            </a:r>
            <a:br>
              <a:rPr lang="es-ES" sz="1400" b="1" dirty="0" smtClean="0">
                <a:solidFill>
                  <a:srgbClr val="FF0000"/>
                </a:solidFill>
              </a:rPr>
            </a:br>
            <a:r>
              <a:rPr lang="es-ES" sz="1400" b="1" dirty="0" smtClean="0">
                <a:solidFill>
                  <a:srgbClr val="FF0000"/>
                </a:solidFill>
              </a:rPr>
              <a:t>-UGANDA FOOTBALL AND PLAYERS,FANS SUPPORTERS AND VILLA FAMILY</a:t>
            </a:r>
            <a:endParaRPr lang="es-ES" sz="14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-</a:t>
            </a:r>
            <a:r>
              <a:rPr lang="es-ES" b="1" dirty="0" smtClean="0"/>
              <a:t>MORE EXPERIENCED IN AFRICAN </a:t>
            </a:r>
            <a:r>
              <a:rPr lang="es-ES" b="1" dirty="0" smtClean="0"/>
              <a:t>FOOTBALL</a:t>
            </a:r>
          </a:p>
          <a:p>
            <a:r>
              <a:rPr lang="es-ES" b="1" dirty="0" smtClean="0"/>
              <a:t>-KNOWER OF PAST MISTAKES AND THE WAY TO TAKE</a:t>
            </a:r>
            <a:endParaRPr lang="es-ES" b="1" dirty="0" smtClean="0"/>
          </a:p>
          <a:p>
            <a:r>
              <a:rPr lang="es-ES" b="1" dirty="0" smtClean="0"/>
              <a:t>-GREAT NET CREATED IN AFRICA ,SA,SPAIN</a:t>
            </a:r>
          </a:p>
          <a:p>
            <a:r>
              <a:rPr lang="es-ES" b="1" dirty="0" smtClean="0"/>
              <a:t>-WISHED FOR PLAYERS TO BE COACHED UNDER ME</a:t>
            </a:r>
          </a:p>
          <a:p>
            <a:r>
              <a:rPr lang="es-ES" b="1" dirty="0" smtClean="0"/>
              <a:t>-A MASTER IN COACHING SESSIONS</a:t>
            </a:r>
          </a:p>
          <a:p>
            <a:r>
              <a:rPr lang="es-ES" b="1" dirty="0" smtClean="0"/>
              <a:t>-HIGHER COACHING DEGREE THAN COACHES THERE</a:t>
            </a:r>
          </a:p>
          <a:p>
            <a:r>
              <a:rPr lang="es-ES" b="1" dirty="0" smtClean="0"/>
              <a:t>-METODOLOGY AS SPAIN APPLIED FOR AFRICAN </a:t>
            </a:r>
            <a:r>
              <a:rPr lang="es-ES" b="1" dirty="0" smtClean="0"/>
              <a:t>PLAYERS</a:t>
            </a:r>
          </a:p>
          <a:p>
            <a:r>
              <a:rPr lang="es-ES" b="1" dirty="0" smtClean="0"/>
              <a:t>-</a:t>
            </a:r>
            <a:r>
              <a:rPr lang="es-ES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ANTONIO FLORES BECOME A CURRENT STRONG AFRICAN MANAGER</a:t>
            </a:r>
            <a:endParaRPr lang="es-ES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3" descr="C:\Users\antoniojesus\Downloads\PICTURES\12032160_10156127052225473_8463559880337361675_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3367" y="10012"/>
            <a:ext cx="1988634" cy="215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21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TARGETS TO GET-WORK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-</a:t>
            </a:r>
            <a:r>
              <a:rPr lang="es-ES" sz="1400" b="1" dirty="0" smtClean="0"/>
              <a:t>MAKE A GREAT SQUAD MIXED VETERAN/YOUNGSSTARS</a:t>
            </a:r>
          </a:p>
          <a:p>
            <a:r>
              <a:rPr lang="es-ES" sz="1400" b="1" dirty="0" smtClean="0"/>
              <a:t>-CREATE A PROFFESIONAL LINE IN TRAINING WORKING,METODOLOGY AS SPAIN-SA</a:t>
            </a:r>
          </a:p>
          <a:p>
            <a:r>
              <a:rPr lang="es-ES" sz="1400" b="1" dirty="0" smtClean="0"/>
              <a:t>-DEVELOP THE TECNICAL-TACTICAL-FISICAL TO COMPETE IN HIGHEST LEVEL</a:t>
            </a:r>
          </a:p>
          <a:p>
            <a:r>
              <a:rPr lang="es-ES" sz="1400" b="1" dirty="0" smtClean="0"/>
              <a:t>-UNDER A PHILOSOPHY INTEGRAL FOOTBALL-DOMINATION IN ALL FOOTBALL FASES</a:t>
            </a:r>
          </a:p>
          <a:p>
            <a:r>
              <a:rPr lang="es-ES" sz="1400" b="1" dirty="0" smtClean="0"/>
              <a:t>-TO COMPETE FOR ALL TROPHIES AND GET </a:t>
            </a:r>
          </a:p>
          <a:p>
            <a:r>
              <a:rPr lang="es-ES" sz="1400" b="1" dirty="0" smtClean="0"/>
              <a:t>-CREATE A LINE WITH SPAIN AND SA TO COLABORATE IN PLAYERS,SPONSORS,PROMOTION</a:t>
            </a:r>
          </a:p>
          <a:p>
            <a:r>
              <a:rPr lang="es-ES" sz="1400" b="1" dirty="0" smtClean="0"/>
              <a:t>-OPEN A SCOUTING DEPARTMENT TO TAKE THE YOUNG BEST PLAYERS IN THE COUNTRY </a:t>
            </a:r>
          </a:p>
          <a:p>
            <a:r>
              <a:rPr lang="es-ES" sz="1400" b="1" dirty="0" smtClean="0"/>
              <a:t>-UNDER 15 ,UNDER 17,HIGH DEVELOPMENT UNDER SAME METODOLOGY THAN SENIOR</a:t>
            </a:r>
          </a:p>
          <a:p>
            <a:r>
              <a:rPr lang="es-ES" sz="1400" b="1" dirty="0" smtClean="0"/>
              <a:t>-INTERNATIONAL TOURNAMENTS FOR YOUTH TEAMS TO PROMOTE PLAYERS,CLUB,LINKS</a:t>
            </a:r>
          </a:p>
          <a:p>
            <a:endParaRPr lang="es-ES" sz="1400" b="1" dirty="0"/>
          </a:p>
        </p:txBody>
      </p:sp>
    </p:spTree>
    <p:extLst>
      <p:ext uri="{BB962C8B-B14F-4D97-AF65-F5344CB8AC3E}">
        <p14:creationId xmlns:p14="http://schemas.microsoft.com/office/powerpoint/2010/main" val="29681160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